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4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554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07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0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860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5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097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4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8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05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4B3EA-FCF0-4DF9-9F2C-AE989BEBF1C2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CF628-E558-4F9C-8986-E5520857E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8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the Component Form a 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velocity vector and angle measure to find the component form of the vector as shown:</a:t>
            </a:r>
          </a:p>
          <a:p>
            <a:endParaRPr lang="en-US" dirty="0"/>
          </a:p>
          <a:p>
            <a:r>
              <a:rPr lang="en-US" dirty="0" smtClean="0"/>
              <a:t>V = </a:t>
            </a:r>
            <a:r>
              <a:rPr lang="en-US" dirty="0" err="1" smtClean="0"/>
              <a:t>IvIcos”i</a:t>
            </a:r>
            <a:r>
              <a:rPr lang="en-US" dirty="0" smtClean="0"/>
              <a:t>” + </a:t>
            </a:r>
            <a:r>
              <a:rPr lang="en-US" dirty="0" err="1" smtClean="0"/>
              <a:t>IvIsin”j</a:t>
            </a:r>
            <a:r>
              <a:rPr lang="en-US" dirty="0" smtClean="0"/>
              <a:t>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258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the Component Form a Vector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</a:t>
            </a:r>
          </a:p>
          <a:p>
            <a:r>
              <a:rPr lang="en-US" dirty="0" smtClean="0"/>
              <a:t>A plane is flying at a bearing of 250 degrees at 150 miles per hour. </a:t>
            </a:r>
          </a:p>
          <a:p>
            <a:endParaRPr lang="en-US" dirty="0"/>
          </a:p>
          <a:p>
            <a:r>
              <a:rPr lang="en-US" dirty="0" smtClean="0"/>
              <a:t>Find the component form of the vector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5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Using the Component Form of a Vector to Find Resultant Magnitude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Example 1</a:t>
            </a:r>
          </a:p>
          <a:p>
            <a:r>
              <a:rPr lang="en-US" dirty="0" smtClean="0"/>
              <a:t>Using Vectors to find Speed and Direction:</a:t>
            </a:r>
          </a:p>
          <a:p>
            <a:pPr lvl="1"/>
            <a:r>
              <a:rPr lang="en-US" dirty="0" smtClean="0"/>
              <a:t>Airplane traveling at 500 mph at a bearing of 330 degrees</a:t>
            </a:r>
          </a:p>
          <a:p>
            <a:pPr lvl="1"/>
            <a:r>
              <a:rPr lang="en-US" dirty="0" smtClean="0"/>
              <a:t>Wind is blowing at 70 mph in a direction 45 degrees </a:t>
            </a:r>
            <a:r>
              <a:rPr lang="en-US" smtClean="0"/>
              <a:t>North of East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Find the resultant speed of the airplane.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Solution: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Find the component form of each vector (airplane and wind)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Add corresponding </a:t>
            </a:r>
            <a:r>
              <a:rPr lang="en-US" dirty="0" err="1" smtClean="0">
                <a:solidFill>
                  <a:srgbClr val="C00000"/>
                </a:solidFill>
              </a:rPr>
              <a:t>i</a:t>
            </a:r>
            <a:r>
              <a:rPr lang="en-US" dirty="0" smtClean="0">
                <a:solidFill>
                  <a:srgbClr val="C00000"/>
                </a:solidFill>
              </a:rPr>
              <a:t> and j values to find a sum vector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Find the resultant Magnitude and Direction Angle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34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the Component Form of a Vector to Find Resultant Magnitude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2 – Baseball Field</a:t>
            </a:r>
            <a:endParaRPr lang="en-US" dirty="0"/>
          </a:p>
          <a:p>
            <a:r>
              <a:rPr lang="en-US" dirty="0" smtClean="0"/>
              <a:t>Ball is hit that would travel a distance of 410 feet 30 degrees to the left of straightaway center field</a:t>
            </a:r>
          </a:p>
          <a:p>
            <a:r>
              <a:rPr lang="en-US" dirty="0" smtClean="0"/>
              <a:t>Wind is blowing at an adjusted distance of 30 feet 40 degrees to the right of straightaway center field</a:t>
            </a:r>
          </a:p>
          <a:p>
            <a:r>
              <a:rPr lang="en-US" dirty="0" smtClean="0"/>
              <a:t>Find the resultant distance traveled by the ball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581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213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Finding the Component Form a Vector</vt:lpstr>
      <vt:lpstr>Finding the Component Form a Vector</vt:lpstr>
      <vt:lpstr>Using the Component Form of a Vector to Find Resultant Magnitude</vt:lpstr>
      <vt:lpstr>Using the Component Form of a Vector to Find Resultant Magnitude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the Component Form a Vector</dc:title>
  <dc:creator>Izzo, Tim</dc:creator>
  <cp:lastModifiedBy>Izzo, Tim</cp:lastModifiedBy>
  <cp:revision>4</cp:revision>
  <dcterms:created xsi:type="dcterms:W3CDTF">2012-02-06T14:20:32Z</dcterms:created>
  <dcterms:modified xsi:type="dcterms:W3CDTF">2016-03-31T12:35:39Z</dcterms:modified>
</cp:coreProperties>
</file>