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31FE62-3C9B-4F5A-91A9-1FC18027FE9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Simplifying Trigonometric Identities</a:t>
            </a:r>
          </a:p>
        </p:txBody>
      </p:sp>
    </p:spTree>
    <p:extLst>
      <p:ext uri="{BB962C8B-B14F-4D97-AF65-F5344CB8AC3E}">
        <p14:creationId xmlns:p14="http://schemas.microsoft.com/office/powerpoint/2010/main" val="2175860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9A69C5-A57B-4D69-AD6F-99AB171B9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149" y="268712"/>
            <a:ext cx="10364451" cy="1596177"/>
          </a:xfrm>
        </p:spPr>
        <p:txBody>
          <a:bodyPr/>
          <a:lstStyle/>
          <a:p>
            <a:r>
              <a:rPr lang="en-US" dirty="0"/>
              <a:t>Steps on how to simplify Identities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CC67E5-1661-4EAE-A36D-421D5A6E74B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25287" y="1510748"/>
            <a:ext cx="11966713" cy="4823791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3600" dirty="0"/>
              <a:t>Usually your first attempt at simplifying will be to use one of your 9 Pythagorean identities. </a:t>
            </a:r>
          </a:p>
          <a:p>
            <a:pPr lvl="1"/>
            <a:r>
              <a:rPr lang="en-US" sz="3600" dirty="0"/>
              <a:t>See the link on today’s notes on how to create the 9 Pythagorean identities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600" dirty="0"/>
              <a:t>Try to factor anything that works…this may help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600" dirty="0"/>
              <a:t>When all else fails, convert to sines and cosines and reduce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7738539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6</TotalTime>
  <Words>62</Words>
  <Application>Microsoft Office PowerPoint</Application>
  <PresentationFormat>Widescreen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Tw Cen MT</vt:lpstr>
      <vt:lpstr>Droplet</vt:lpstr>
      <vt:lpstr>Simplifying Trigonometric Identities</vt:lpstr>
      <vt:lpstr>Steps on how to simplify Identities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Simplifying Trigonometric Identities</dc:title>
  <dc:creator>mssubstitute</dc:creator>
  <cp:lastModifiedBy>mssubstitute</cp:lastModifiedBy>
  <cp:revision>2</cp:revision>
  <dcterms:created xsi:type="dcterms:W3CDTF">2020-03-20T14:28:52Z</dcterms:created>
  <dcterms:modified xsi:type="dcterms:W3CDTF">2020-03-20T14:35:46Z</dcterms:modified>
</cp:coreProperties>
</file>