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5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9BAA111-D9D1-4FD9-9BDB-76DD32D8EA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79D285D-A999-4D76-94EF-10DB89CCFDCB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A111-D9D1-4FD9-9BDB-76DD32D8EA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285D-A999-4D76-94EF-10DB89CC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A111-D9D1-4FD9-9BDB-76DD32D8EA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285D-A999-4D76-94EF-10DB89CC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A111-D9D1-4FD9-9BDB-76DD32D8EA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285D-A999-4D76-94EF-10DB89CC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A111-D9D1-4FD9-9BDB-76DD32D8EA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285D-A999-4D76-94EF-10DB89CC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A111-D9D1-4FD9-9BDB-76DD32D8EA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285D-A999-4D76-94EF-10DB89CCFDC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A111-D9D1-4FD9-9BDB-76DD32D8EA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285D-A999-4D76-94EF-10DB89CC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A111-D9D1-4FD9-9BDB-76DD32D8EA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285D-A999-4D76-94EF-10DB89CC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A111-D9D1-4FD9-9BDB-76DD32D8EA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285D-A999-4D76-94EF-10DB89CC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A111-D9D1-4FD9-9BDB-76DD32D8EA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285D-A999-4D76-94EF-10DB89CCFDCB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A111-D9D1-4FD9-9BDB-76DD32D8EA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285D-A999-4D76-94EF-10DB89CCF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9BAA111-D9D1-4FD9-9BDB-76DD32D8EA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79D285D-A999-4D76-94EF-10DB89CCFDC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Finding Direction Angles of Vectors</a:t>
            </a:r>
          </a:p>
        </p:txBody>
      </p:sp>
    </p:spTree>
    <p:extLst>
      <p:ext uri="{BB962C8B-B14F-4D97-AF65-F5344CB8AC3E}">
        <p14:creationId xmlns:p14="http://schemas.microsoft.com/office/powerpoint/2010/main" val="1725569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Direction 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vector that begins at the origin can easily be translated into a directional angle</a:t>
            </a:r>
          </a:p>
          <a:p>
            <a:r>
              <a:rPr lang="en-US" dirty="0"/>
              <a:t>This is usually done with a tangent ratio</a:t>
            </a:r>
          </a:p>
          <a:p>
            <a:r>
              <a:rPr lang="en-US" dirty="0"/>
              <a:t>Keep an eye out for 30,45,60 degree angles using the triangles!</a:t>
            </a:r>
          </a:p>
        </p:txBody>
      </p:sp>
    </p:spTree>
    <p:extLst>
      <p:ext uri="{BB962C8B-B14F-4D97-AF65-F5344CB8AC3E}">
        <p14:creationId xmlns:p14="http://schemas.microsoft.com/office/powerpoint/2010/main" val="78255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685800"/>
            <a:ext cx="7474772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Finding the directional angle of a vector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9628" y="1828800"/>
            <a:ext cx="7322372" cy="4802489"/>
          </a:xfrm>
        </p:spPr>
        <p:txBody>
          <a:bodyPr>
            <a:normAutofit/>
          </a:bodyPr>
          <a:lstStyle/>
          <a:p>
            <a:r>
              <a:rPr lang="en-US" dirty="0"/>
              <a:t>Example 1 – Uses the special triangles</a:t>
            </a:r>
          </a:p>
          <a:p>
            <a:endParaRPr lang="en-US" dirty="0"/>
          </a:p>
          <a:p>
            <a:r>
              <a:rPr lang="en-US" dirty="0"/>
              <a:t>U = </a:t>
            </a:r>
            <a:r>
              <a:rPr lang="en-US" dirty="0" err="1"/>
              <a:t>3i</a:t>
            </a:r>
            <a:r>
              <a:rPr lang="en-US" dirty="0"/>
              <a:t> + </a:t>
            </a:r>
            <a:r>
              <a:rPr lang="en-US" dirty="0" err="1"/>
              <a:t>3j</a:t>
            </a:r>
            <a:endParaRPr lang="en-US" dirty="0"/>
          </a:p>
          <a:p>
            <a:pPr lvl="1"/>
            <a:r>
              <a:rPr lang="en-US" dirty="0"/>
              <a:t>Convert to </a:t>
            </a:r>
            <a:r>
              <a:rPr lang="en-US" dirty="0" err="1"/>
              <a:t>i</a:t>
            </a:r>
            <a:r>
              <a:rPr lang="en-US" dirty="0"/>
              <a:t>/j coordinates</a:t>
            </a:r>
          </a:p>
          <a:p>
            <a:pPr lvl="1"/>
            <a:r>
              <a:rPr lang="en-US" dirty="0"/>
              <a:t>Plot vector</a:t>
            </a:r>
          </a:p>
          <a:p>
            <a:pPr lvl="1"/>
            <a:r>
              <a:rPr lang="en-US" dirty="0"/>
              <a:t>Set up tangent ratio and Find reference angle</a:t>
            </a:r>
          </a:p>
          <a:p>
            <a:pPr lvl="1"/>
            <a:r>
              <a:rPr lang="en-US" dirty="0"/>
              <a:t>Use Quadrant to specify directional angle</a:t>
            </a:r>
          </a:p>
          <a:p>
            <a:pPr lvl="1"/>
            <a:r>
              <a:rPr lang="en-US" dirty="0"/>
              <a:t>Use Pythagorean Theorem to find magnitude of vector</a:t>
            </a:r>
          </a:p>
          <a:p>
            <a:pPr lvl="1"/>
            <a:r>
              <a:rPr lang="en-US" dirty="0"/>
              <a:t>Describe the vector using the magnitude of its force and its directional angle.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827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Finding the directional angle of a vector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2 – Does not use the special triangles</a:t>
            </a:r>
          </a:p>
          <a:p>
            <a:endParaRPr lang="en-US" dirty="0"/>
          </a:p>
          <a:p>
            <a:r>
              <a:rPr lang="en-US" dirty="0"/>
              <a:t>V = </a:t>
            </a:r>
            <a:r>
              <a:rPr lang="en-US" dirty="0" err="1"/>
              <a:t>3i</a:t>
            </a:r>
            <a:r>
              <a:rPr lang="en-US" dirty="0"/>
              <a:t> – </a:t>
            </a:r>
            <a:r>
              <a:rPr lang="en-US"/>
              <a:t>4j</a:t>
            </a:r>
          </a:p>
        </p:txBody>
      </p:sp>
    </p:spTree>
    <p:extLst>
      <p:ext uri="{BB962C8B-B14F-4D97-AF65-F5344CB8AC3E}">
        <p14:creationId xmlns:p14="http://schemas.microsoft.com/office/powerpoint/2010/main" val="36613126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31</TotalTime>
  <Words>126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2</vt:lpstr>
      <vt:lpstr>Austin</vt:lpstr>
      <vt:lpstr>Finding Direction Angles of Vectors</vt:lpstr>
      <vt:lpstr>Direction Angles</vt:lpstr>
      <vt:lpstr>Finding the directional angle of a vector</vt:lpstr>
      <vt:lpstr>Finding the directional angle of a vector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 Direction Angles of Vectors</dc:title>
  <dc:creator>Izzo, Tim</dc:creator>
  <cp:lastModifiedBy>mssubstitute</cp:lastModifiedBy>
  <cp:revision>2</cp:revision>
  <dcterms:created xsi:type="dcterms:W3CDTF">2012-02-03T14:39:02Z</dcterms:created>
  <dcterms:modified xsi:type="dcterms:W3CDTF">2020-05-11T12:39:49Z</dcterms:modified>
</cp:coreProperties>
</file>