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4" r:id="rId8"/>
    <p:sldId id="262" r:id="rId9"/>
    <p:sldId id="265" r:id="rId10"/>
    <p:sldId id="263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72" d="100"/>
          <a:sy n="72" d="100"/>
        </p:scale>
        <p:origin x="64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11/8/2024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11/8/2024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11/8/2024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11/8/2024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11/8/2024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11/8/2024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11/8/2024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11/8/2024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11/8/2024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11/8/2024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11/8/2024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11/8/2024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11/8/2024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11/8/2024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11/8/2024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11/8/2024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11/8/2024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11/8/2024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0569B1-172A-4DCB-BD82-8EE39F3FA8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1420000">
            <a:off x="925069" y="760469"/>
            <a:ext cx="9755187" cy="2766528"/>
          </a:xfrm>
        </p:spPr>
        <p:txBody>
          <a:bodyPr>
            <a:normAutofit fontScale="90000"/>
          </a:bodyPr>
          <a:lstStyle/>
          <a:p>
            <a:r>
              <a:rPr lang="en-US" dirty="0"/>
              <a:t>Exponential Equations and their Applications</a:t>
            </a:r>
          </a:p>
        </p:txBody>
      </p:sp>
    </p:spTree>
    <p:extLst>
      <p:ext uri="{BB962C8B-B14F-4D97-AF65-F5344CB8AC3E}">
        <p14:creationId xmlns:p14="http://schemas.microsoft.com/office/powerpoint/2010/main" val="18587010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F2573-618E-4CFA-A696-C9B781572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625" y="0"/>
            <a:ext cx="10824750" cy="1151965"/>
          </a:xfrm>
        </p:spPr>
        <p:txBody>
          <a:bodyPr>
            <a:normAutofit fontScale="90000"/>
          </a:bodyPr>
          <a:lstStyle/>
          <a:p>
            <a:r>
              <a:rPr lang="en-US" dirty="0"/>
              <a:t>Examples of Continuous growth/Decay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6E2C7B-8C72-4195-832A-9ACA5E002C1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74983" y="822976"/>
            <a:ext cx="11233392" cy="52120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2. Scientists can use carbon-dating to estimate the age of ancient artifacts. This can be done by measuring the amount of Carbon-14 contained in a substance at the time of discovery and comparing it to the amount of carbon-14 that should be present in a contemporary sample. a burial cloth in a recently discovered Egyptian tomb contains 59% of the Carbon-14 than it would have originally contained.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dirty="0"/>
              <a:t>Create an equation to determine the amount of carbon-14 in an artifact at any time after burial. Use the fact that the half-life of carbon-14 is 5730 years (Use ln2/half-life to find rate)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dirty="0"/>
              <a:t>Using your equation, estimate how long this Tomb has been sealed</a:t>
            </a:r>
          </a:p>
          <a:p>
            <a:pPr marL="457200" lvl="1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82309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453C44-22F8-4A72-BDD9-87CE0E778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Basic Formula for any Exponential Equation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EDBB54-1700-4ACB-AE5A-35D59F731C2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3626" y="2063396"/>
            <a:ext cx="10396881" cy="331118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  <a:r>
              <a:rPr lang="en-US" sz="13800" dirty="0"/>
              <a:t>A = P (n)</a:t>
            </a:r>
            <a:r>
              <a:rPr lang="en-US" sz="13800" baseline="30000" dirty="0"/>
              <a:t>rt</a:t>
            </a:r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225687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980FC2-263B-4919-9388-D32BAF5A6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Solve for the missing variable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C823FB-EC11-4A51-8359-94A761AA096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1603514"/>
            <a:ext cx="10396882" cy="3771072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6000" dirty="0"/>
              <a:t>V = 5(2.1)</a:t>
            </a:r>
            <a:r>
              <a:rPr lang="en-US" sz="6000" baseline="30000" dirty="0"/>
              <a:t>7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6000" dirty="0"/>
              <a:t>1400 = 150(x)</a:t>
            </a:r>
            <a:r>
              <a:rPr lang="en-US" sz="6000" baseline="30000" dirty="0"/>
              <a:t>12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6000" dirty="0"/>
              <a:t>400 = 25(1.176)</a:t>
            </a:r>
            <a:r>
              <a:rPr lang="en-US" sz="6000" baseline="30000" dirty="0"/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1816934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453C44-22F8-4A72-BDD9-87CE0E778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Special Formula for Yearly Growth  or Decay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EDBB54-1700-4ACB-AE5A-35D59F731C2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3626" y="2063396"/>
            <a:ext cx="10396881" cy="331118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  <a:r>
              <a:rPr lang="en-US" sz="6000" dirty="0"/>
              <a:t>Growth: A = P (1 + r)</a:t>
            </a:r>
            <a:r>
              <a:rPr lang="en-US" sz="6000" baseline="30000" dirty="0"/>
              <a:t>t</a:t>
            </a:r>
          </a:p>
          <a:p>
            <a:pPr marL="0" indent="0">
              <a:buNone/>
            </a:pPr>
            <a:r>
              <a:rPr lang="en-US" sz="6000" dirty="0"/>
              <a:t>Decay: A = P (1 - r)</a:t>
            </a:r>
            <a:r>
              <a:rPr lang="en-US" sz="6000" baseline="30000" dirty="0"/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20984500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F2573-618E-4CFA-A696-C9B781572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625" y="0"/>
            <a:ext cx="10396882" cy="1151965"/>
          </a:xfrm>
        </p:spPr>
        <p:txBody>
          <a:bodyPr/>
          <a:lstStyle/>
          <a:p>
            <a:r>
              <a:rPr lang="en-US" dirty="0"/>
              <a:t>Examples of yearly growth/Decay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6E2C7B-8C72-4195-832A-9ACA5E002C1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74983" y="698422"/>
            <a:ext cx="11233392" cy="5212048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800" dirty="0"/>
              <a:t>Beth averages a 2% raise for her salary. The raise is effective each January 1</a:t>
            </a:r>
            <a:r>
              <a:rPr lang="en-US" sz="2800" baseline="30000" dirty="0"/>
              <a:t>st</a:t>
            </a:r>
            <a:r>
              <a:rPr lang="en-US" sz="2800" dirty="0"/>
              <a:t>.  If Beth’s Current Salary is $97,000, find her projected salary 8 years from now.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Each year in October, the new models for F-150 pick-up trucks come out. A used f-150 decreases in value around 16% from its previous year value at the same time. If a 2024 F-150 will be valued around $62,000 when it is released in October, find it’s projected value 6 years later. </a:t>
            </a:r>
          </a:p>
          <a:p>
            <a:pPr lvl="1"/>
            <a:r>
              <a:rPr lang="en-US" sz="2600" dirty="0"/>
              <a:t>When will the truck be predicted to be worth less than $20,000? </a:t>
            </a:r>
          </a:p>
        </p:txBody>
      </p:sp>
    </p:spTree>
    <p:extLst>
      <p:ext uri="{BB962C8B-B14F-4D97-AF65-F5344CB8AC3E}">
        <p14:creationId xmlns:p14="http://schemas.microsoft.com/office/powerpoint/2010/main" val="3494527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453C44-22F8-4A72-BDD9-87CE0E778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Formula for Continuous Growth  or Decay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EDBB54-1700-4ACB-AE5A-35D59F731C2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2" y="2063396"/>
            <a:ext cx="10396881" cy="33111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9600" dirty="0"/>
              <a:t>A = P (e)</a:t>
            </a:r>
            <a:r>
              <a:rPr lang="en-US" sz="9600" baseline="30000" dirty="0"/>
              <a:t>rt</a:t>
            </a:r>
          </a:p>
        </p:txBody>
      </p:sp>
    </p:spTree>
    <p:extLst>
      <p:ext uri="{BB962C8B-B14F-4D97-AF65-F5344CB8AC3E}">
        <p14:creationId xmlns:p14="http://schemas.microsoft.com/office/powerpoint/2010/main" val="3809172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9DAA2FA-C223-4DB6-A316-B151A496C5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1468" y="24846"/>
            <a:ext cx="7623416" cy="477078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7BC027D-980E-4895-8EC4-8F6C7FCE8F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6196"/>
            <a:ext cx="4644177" cy="260073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EF6E70C-725E-4017-B8FA-A32BFE6DBE0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671"/>
          <a:stretch/>
        </p:blipFill>
        <p:spPr>
          <a:xfrm>
            <a:off x="0" y="2536293"/>
            <a:ext cx="4868517" cy="3289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5325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F2573-618E-4CFA-A696-C9B781572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625" y="0"/>
            <a:ext cx="10824750" cy="1151965"/>
          </a:xfrm>
        </p:spPr>
        <p:txBody>
          <a:bodyPr>
            <a:normAutofit fontScale="90000"/>
          </a:bodyPr>
          <a:lstStyle/>
          <a:p>
            <a:r>
              <a:rPr lang="en-US" dirty="0"/>
              <a:t>Examples of Continuous growth/Decay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6E2C7B-8C72-4195-832A-9ACA5E002C1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74983" y="575982"/>
            <a:ext cx="11233392" cy="5212048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800" dirty="0"/>
              <a:t>The Population of Austin, Texas was 961,800 in the year 2020. The population of Austin was 974,500  in 2022. Assuming the growth is relatively continuous: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2600" dirty="0"/>
              <a:t>Find the percent rate of the population growth in Austin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2600" dirty="0"/>
              <a:t>Set up an equation to estimate the growth of Austin at any time t since 2020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2600" dirty="0"/>
              <a:t>Find the expected Population in the year 2024. How about 2027? </a:t>
            </a:r>
            <a:endParaRPr lang="en-US" sz="2400" dirty="0"/>
          </a:p>
          <a:p>
            <a:pPr marL="971550" lvl="1" indent="-514350">
              <a:buFont typeface="+mj-lt"/>
              <a:buAutoNum type="alphaUcPeriod"/>
            </a:pPr>
            <a:r>
              <a:rPr lang="en-US" sz="2600" dirty="0"/>
              <a:t>Estimate the year in which Austin’s population might exceed one million people</a:t>
            </a:r>
          </a:p>
        </p:txBody>
      </p:sp>
    </p:spTree>
    <p:extLst>
      <p:ext uri="{BB962C8B-B14F-4D97-AF65-F5344CB8AC3E}">
        <p14:creationId xmlns:p14="http://schemas.microsoft.com/office/powerpoint/2010/main" val="2581460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2101255-BCB7-4279-8D16-AB8899D96C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28" t="11898" r="37991" b="8102"/>
          <a:stretch/>
        </p:blipFill>
        <p:spPr>
          <a:xfrm>
            <a:off x="0" y="0"/>
            <a:ext cx="6822831" cy="5486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40547CE-7438-4D41-A157-1AE2E997B8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2831" y="0"/>
            <a:ext cx="4487594" cy="29217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E5A5F7F-EA65-4464-A12D-534066AC54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2831" y="2921779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0439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116</TotalTime>
  <Words>410</Words>
  <Application>Microsoft Office PowerPoint</Application>
  <PresentationFormat>Widescreen</PresentationFormat>
  <Paragraphs>26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Impact</vt:lpstr>
      <vt:lpstr>Main Event</vt:lpstr>
      <vt:lpstr>Exponential Equations and their Applications</vt:lpstr>
      <vt:lpstr>Basic Formula for any Exponential Equation</vt:lpstr>
      <vt:lpstr>Solve for the missing variable</vt:lpstr>
      <vt:lpstr>Special Formula for Yearly Growth  or Decay</vt:lpstr>
      <vt:lpstr>Examples of yearly growth/Decay</vt:lpstr>
      <vt:lpstr>Formula for Continuous Growth  or Decay</vt:lpstr>
      <vt:lpstr>PowerPoint Presentation</vt:lpstr>
      <vt:lpstr>Examples of Continuous growth/Decay</vt:lpstr>
      <vt:lpstr>PowerPoint Presentation</vt:lpstr>
      <vt:lpstr>Examples of Continuous growth/Decay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Exponential Equations and their Applications</dc:title>
  <dc:creator>Izzo, Tim</dc:creator>
  <cp:lastModifiedBy>Izzo, Tim</cp:lastModifiedBy>
  <cp:revision>12</cp:revision>
  <dcterms:created xsi:type="dcterms:W3CDTF">2022-11-09T19:12:02Z</dcterms:created>
  <dcterms:modified xsi:type="dcterms:W3CDTF">2024-11-08T13:00:37Z</dcterms:modified>
</cp:coreProperties>
</file>