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6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3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2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6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7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0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43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6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1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5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E5017-6C76-4521-B9F9-991E6268F70C}" type="datetimeFigureOut">
              <a:rPr lang="en-US" smtClean="0"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9A294-7EA9-437E-A66F-DD201ECA2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47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Cramer’s Rule for Matrices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use properties of matrix determinants for a variety of applications.</a:t>
            </a:r>
          </a:p>
          <a:p>
            <a:r>
              <a:rPr lang="en-US" dirty="0" smtClean="0"/>
              <a:t>Today:</a:t>
            </a:r>
          </a:p>
          <a:p>
            <a:pPr lvl="1"/>
            <a:r>
              <a:rPr lang="en-US" dirty="0" smtClean="0"/>
              <a:t>Solving 3 variable systems of equations with Cramer’s rule for determinants</a:t>
            </a:r>
          </a:p>
          <a:p>
            <a:pPr lvl="1"/>
            <a:r>
              <a:rPr lang="en-US" dirty="0" smtClean="0"/>
              <a:t>Finding the area of a triangle using Cramer’s rule for determinants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38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Cramer’s Rule – Systems of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following system of equations by the old “elimination” method:</a:t>
            </a:r>
          </a:p>
          <a:p>
            <a:r>
              <a:rPr lang="en-US" dirty="0"/>
              <a:t>x + </a:t>
            </a:r>
            <a:r>
              <a:rPr lang="en-US" dirty="0" err="1"/>
              <a:t>4y</a:t>
            </a:r>
            <a:r>
              <a:rPr lang="en-US" dirty="0"/>
              <a:t> –z = 6</a:t>
            </a:r>
          </a:p>
          <a:p>
            <a:r>
              <a:rPr lang="en-US" dirty="0" err="1"/>
              <a:t>2x</a:t>
            </a:r>
            <a:r>
              <a:rPr lang="en-US" dirty="0"/>
              <a:t> – y + z = 3</a:t>
            </a:r>
          </a:p>
          <a:p>
            <a:r>
              <a:rPr lang="en-US" dirty="0" err="1"/>
              <a:t>3x</a:t>
            </a:r>
            <a:r>
              <a:rPr lang="en-US" dirty="0"/>
              <a:t> +</a:t>
            </a:r>
            <a:r>
              <a:rPr lang="en-US" dirty="0" err="1"/>
              <a:t>2y</a:t>
            </a:r>
            <a:r>
              <a:rPr lang="en-US" dirty="0"/>
              <a:t> + </a:t>
            </a:r>
            <a:r>
              <a:rPr lang="en-US" dirty="0" err="1"/>
              <a:t>3z</a:t>
            </a:r>
            <a:r>
              <a:rPr lang="en-US" dirty="0"/>
              <a:t> = 16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174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5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Cramer’s Rule – Systems of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We know from the elimination method that x=1, y=2, and z=3</a:t>
            </a:r>
          </a:p>
          <a:p>
            <a:endParaRPr lang="en-US" dirty="0" smtClean="0"/>
          </a:p>
          <a:p>
            <a:r>
              <a:rPr lang="en-US" dirty="0" smtClean="0"/>
              <a:t>Now by Cramer’s Rule: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Set up a </a:t>
            </a:r>
            <a:r>
              <a:rPr lang="en-US" dirty="0" err="1" smtClean="0"/>
              <a:t>3x3</a:t>
            </a:r>
            <a:r>
              <a:rPr lang="en-US" dirty="0" smtClean="0"/>
              <a:t> matrix using only the coefficients.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determinant of the matrix.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Replace any column of coefficients with the column of answers.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determinant of the slightly altered matrix.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Divide the two determinants out for your variable’s value.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Repeat process for the other two variables.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758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Cramer’s Rule – Systems of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 this by Cramer’s Rule:</a:t>
            </a:r>
          </a:p>
          <a:p>
            <a:endParaRPr lang="en-US" dirty="0" smtClean="0"/>
          </a:p>
          <a:p>
            <a:r>
              <a:rPr lang="en-US" dirty="0" err="1"/>
              <a:t>2x</a:t>
            </a:r>
            <a:r>
              <a:rPr lang="en-US" dirty="0"/>
              <a:t> + </a:t>
            </a:r>
            <a:r>
              <a:rPr lang="en-US" dirty="0" err="1"/>
              <a:t>4y</a:t>
            </a:r>
            <a:r>
              <a:rPr lang="en-US" dirty="0"/>
              <a:t> – </a:t>
            </a:r>
            <a:r>
              <a:rPr lang="en-US" dirty="0" err="1"/>
              <a:t>3z</a:t>
            </a:r>
            <a:r>
              <a:rPr lang="en-US" dirty="0"/>
              <a:t> = 1</a:t>
            </a:r>
          </a:p>
          <a:p>
            <a:r>
              <a:rPr lang="en-US" dirty="0" err="1"/>
              <a:t>3x</a:t>
            </a:r>
            <a:r>
              <a:rPr lang="en-US" dirty="0"/>
              <a:t> – </a:t>
            </a:r>
            <a:r>
              <a:rPr lang="en-US" dirty="0" err="1"/>
              <a:t>2y</a:t>
            </a:r>
            <a:r>
              <a:rPr lang="en-US" dirty="0"/>
              <a:t> + </a:t>
            </a:r>
            <a:r>
              <a:rPr lang="en-US" dirty="0" err="1"/>
              <a:t>5z</a:t>
            </a:r>
            <a:r>
              <a:rPr lang="en-US" dirty="0"/>
              <a:t> = 8</a:t>
            </a:r>
          </a:p>
          <a:p>
            <a:r>
              <a:rPr lang="en-US" dirty="0"/>
              <a:t>x + </a:t>
            </a:r>
            <a:r>
              <a:rPr lang="en-US" dirty="0" err="1"/>
              <a:t>7y</a:t>
            </a:r>
            <a:r>
              <a:rPr lang="en-US" dirty="0"/>
              <a:t> – </a:t>
            </a:r>
            <a:r>
              <a:rPr lang="en-US" dirty="0" err="1"/>
              <a:t>2z</a:t>
            </a:r>
            <a:r>
              <a:rPr lang="en-US" dirty="0"/>
              <a:t> = -9 </a:t>
            </a:r>
          </a:p>
        </p:txBody>
      </p:sp>
    </p:spTree>
    <p:extLst>
      <p:ext uri="{BB962C8B-B14F-4D97-AF65-F5344CB8AC3E}">
        <p14:creationId xmlns:p14="http://schemas.microsoft.com/office/powerpoint/2010/main" val="2349019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0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Applications of the Determinant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Given the Following Coordinate Geometry Triangle:</a:t>
            </a:r>
          </a:p>
          <a:p>
            <a:r>
              <a:rPr lang="en-US" dirty="0" smtClean="0"/>
              <a:t>A (1,1)</a:t>
            </a:r>
          </a:p>
          <a:p>
            <a:r>
              <a:rPr lang="en-US" dirty="0" smtClean="0"/>
              <a:t>B (2,6)</a:t>
            </a:r>
          </a:p>
          <a:p>
            <a:r>
              <a:rPr lang="en-US" dirty="0" smtClean="0"/>
              <a:t>C (5,2)</a:t>
            </a:r>
          </a:p>
          <a:p>
            <a:r>
              <a:rPr lang="en-US" dirty="0" smtClean="0"/>
              <a:t>Find by boxing it in on graph paper and creating a series of right triangles.</a:t>
            </a:r>
          </a:p>
        </p:txBody>
      </p:sp>
    </p:spTree>
    <p:extLst>
      <p:ext uri="{BB962C8B-B14F-4D97-AF65-F5344CB8AC3E}">
        <p14:creationId xmlns:p14="http://schemas.microsoft.com/office/powerpoint/2010/main" val="2471034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Applications of the Determinant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we’ll solve by using the properties of a determinant.</a:t>
            </a:r>
          </a:p>
          <a:p>
            <a:pPr lvl="1"/>
            <a:r>
              <a:rPr lang="en-US" dirty="0" smtClean="0"/>
              <a:t>Set up a matrix</a:t>
            </a:r>
          </a:p>
          <a:p>
            <a:pPr lvl="1"/>
            <a:r>
              <a:rPr lang="en-US" dirty="0" smtClean="0"/>
              <a:t>We need an additional row to find a determinant.</a:t>
            </a:r>
          </a:p>
          <a:p>
            <a:pPr lvl="1"/>
            <a:r>
              <a:rPr lang="en-US" dirty="0" smtClean="0"/>
              <a:t>Once we have the determinant, let’s use an old Area of a triangle formula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431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280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Cramer’s Rule for Matrices</vt:lpstr>
      <vt:lpstr>Cramer’s Rule – Systems of Equations</vt:lpstr>
      <vt:lpstr>Cramer’s Rule – Systems of Equations</vt:lpstr>
      <vt:lpstr>Cramer’s Rule – Systems of Equations</vt:lpstr>
      <vt:lpstr>Other Applications of the Determinant </vt:lpstr>
      <vt:lpstr>Other Applications of the Determinant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Cramer’s Rule for Matrices</dc:title>
  <dc:creator>Izzo, Tim</dc:creator>
  <cp:lastModifiedBy>Izzo, Tim</cp:lastModifiedBy>
  <cp:revision>6</cp:revision>
  <dcterms:created xsi:type="dcterms:W3CDTF">2012-03-28T13:06:35Z</dcterms:created>
  <dcterms:modified xsi:type="dcterms:W3CDTF">2012-03-28T13:25:13Z</dcterms:modified>
</cp:coreProperties>
</file>