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8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4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8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37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40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2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3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2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2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1A06C-C159-4EAD-9106-40AA722C98C0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47F03-6F72-433B-B305-2914CA8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138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-186668"/>
            <a:ext cx="10515600" cy="1325563"/>
          </a:xfrm>
        </p:spPr>
        <p:txBody>
          <a:bodyPr/>
          <a:lstStyle/>
          <a:p>
            <a:r>
              <a:rPr lang="en-US" dirty="0" smtClean="0"/>
              <a:t>Johnny Cochran’s Rules of Calculus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73421" y="4442701"/>
            <a:ext cx="8812924" cy="435133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 the spirit of:</a:t>
            </a:r>
          </a:p>
          <a:p>
            <a:pPr marL="0" indent="0">
              <a:buNone/>
            </a:pPr>
            <a:r>
              <a:rPr lang="en-US" sz="4000" i="1" dirty="0" smtClean="0"/>
              <a:t>“If the glove doesn’t fit, you must acquit.” </a:t>
            </a:r>
          </a:p>
          <a:p>
            <a:pPr marL="0" indent="0">
              <a:buNone/>
            </a:pPr>
            <a:endParaRPr lang="en-US" sz="4000" dirty="0"/>
          </a:p>
        </p:txBody>
      </p:sp>
      <p:pic>
        <p:nvPicPr>
          <p:cNvPr id="1032" name="Picture 8" descr="http://blacktimetravel.com/wp-content/uploads/2015/02/johnny-cochran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69" y="905387"/>
            <a:ext cx="5181600" cy="291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2.photobucket.com/albums/y1/thedonkey/OBIT-JOHNNIE-COCHR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530" y="905387"/>
            <a:ext cx="2939213" cy="3762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09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Johnny Cochran’s First Rule of Calculus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47241" y="1825625"/>
            <a:ext cx="780655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/>
              <a:t>“You must integrate before you can evaluate.” </a:t>
            </a:r>
          </a:p>
          <a:p>
            <a:r>
              <a:rPr lang="en-US" dirty="0" smtClean="0"/>
              <a:t>In any definite integral, the function must be integrated before the limits can be plugged in and evaluated</a:t>
            </a:r>
            <a:endParaRPr lang="en-US" dirty="0"/>
          </a:p>
        </p:txBody>
      </p:sp>
      <p:pic>
        <p:nvPicPr>
          <p:cNvPr id="1026" name="Picture 2" descr="http://news.harvard.edu/gazette/2003/08.21/photos/16-rose3-22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40" y="1478783"/>
            <a:ext cx="2854376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5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Johnny Cochran’s Second Rule of Calculus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47241" y="1825625"/>
            <a:ext cx="851338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5400" dirty="0" smtClean="0"/>
              <a:t>If </a:t>
            </a:r>
            <a:r>
              <a:rPr lang="en-US" sz="5400" smtClean="0"/>
              <a:t>you </a:t>
            </a:r>
            <a:r>
              <a:rPr lang="en-US" sz="5400" smtClean="0"/>
              <a:t>indefinitely integrate </a:t>
            </a:r>
            <a:r>
              <a:rPr lang="en-US" sz="5400" dirty="0" smtClean="0"/>
              <a:t>an “x” or “t,” you must add a “+ C.” </a:t>
            </a:r>
          </a:p>
          <a:p>
            <a:r>
              <a:rPr lang="en-US" dirty="0" smtClean="0"/>
              <a:t>In any indefinite integral, the independent variable must have a constant added to it once integrated. </a:t>
            </a:r>
          </a:p>
          <a:p>
            <a:r>
              <a:rPr lang="en-US" dirty="0" smtClean="0"/>
              <a:t>This constant represents a possible number with no power of the variable. This number may have zeroed out when taking a derivative.</a:t>
            </a:r>
          </a:p>
          <a:p>
            <a:r>
              <a:rPr lang="en-US" dirty="0" smtClean="0"/>
              <a:t>In most calculus problems the independent variable will be x, or t. </a:t>
            </a:r>
            <a:endParaRPr lang="en-US" dirty="0"/>
          </a:p>
        </p:txBody>
      </p:sp>
      <p:pic>
        <p:nvPicPr>
          <p:cNvPr id="2050" name="Picture 2" descr="http://img.timeinc.net/time/personoftheyear/2005/milestones/reflow/07_cochran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59" y="1690688"/>
            <a:ext cx="3227682" cy="4300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50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136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Johnny Cochran’s Rules of Calculus</vt:lpstr>
      <vt:lpstr>Johnny Cochran’s First Rule of Calculus</vt:lpstr>
      <vt:lpstr>Johnny Cochran’s Second Rule of Calculus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Johnny Cochran’s First Rule of Calculus</dc:title>
  <dc:creator>Izzo, Tim</dc:creator>
  <cp:lastModifiedBy>Marissa Kathleen</cp:lastModifiedBy>
  <cp:revision>9</cp:revision>
  <dcterms:created xsi:type="dcterms:W3CDTF">2016-03-15T12:47:59Z</dcterms:created>
  <dcterms:modified xsi:type="dcterms:W3CDTF">2017-03-02T14:34:08Z</dcterms:modified>
</cp:coreProperties>
</file>