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7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9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4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8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2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8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8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0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5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0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0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57F83-E487-4040-950E-1638392C1E80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1E4C5-CB92-44E9-AFBB-B23B0498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2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Exact Area Calculation Review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2985" y="1163474"/>
            <a:ext cx="11805745" cy="5552636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Find the area under each curve </a:t>
            </a:r>
            <a:r>
              <a:rPr lang="en-US" sz="4000" i="1" dirty="0" smtClean="0"/>
              <a:t>using</a:t>
            </a:r>
            <a:r>
              <a:rPr lang="en-US" sz="4000" dirty="0" smtClean="0"/>
              <a:t> infinity “n” rectangles: 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dirty="0" smtClean="0"/>
              <a:t>y = x</a:t>
            </a:r>
            <a:r>
              <a:rPr lang="en-US" sz="4000" baseline="30000" dirty="0" smtClean="0"/>
              <a:t>3</a:t>
            </a:r>
            <a:r>
              <a:rPr lang="en-US" sz="4000" dirty="0" smtClean="0"/>
              <a:t> + x  [0,3]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dirty="0" smtClean="0"/>
              <a:t>y = x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+ 4x  [0,1]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dirty="0" smtClean="0"/>
              <a:t>y = 3x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 [0,2]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dirty="0" smtClean="0"/>
              <a:t> 53</a:t>
            </a:r>
            <a:endParaRPr lang="en-US" sz="4000" baseline="30000" dirty="0" smtClean="0"/>
          </a:p>
          <a:p>
            <a:pPr marL="0" indent="0">
              <a:buNone/>
            </a:pPr>
            <a:r>
              <a:rPr lang="en-US" sz="4000" baseline="30000" dirty="0" smtClean="0"/>
              <a:t> </a:t>
            </a:r>
            <a:r>
              <a:rPr lang="en-US" sz="4000" dirty="0" smtClean="0"/>
              <a:t>     		</a:t>
            </a:r>
            <a:r>
              <a:rPr lang="en-US" sz="4000" dirty="0" smtClean="0"/>
              <a:t>k3 + 2k</a:t>
            </a:r>
            <a:r>
              <a:rPr lang="en-US" sz="4000" baseline="30000" dirty="0" smtClean="0"/>
              <a:t>2</a:t>
            </a:r>
            <a:r>
              <a:rPr lang="en-US" sz="4000" baseline="30000" dirty="0" smtClean="0"/>
              <a:t> </a:t>
            </a:r>
            <a:endParaRPr lang="en-US" sz="4000" baseline="30000" dirty="0"/>
          </a:p>
          <a:p>
            <a:pPr marL="0" indent="0">
              <a:buNone/>
            </a:pPr>
            <a:r>
              <a:rPr lang="en-US" sz="4000" baseline="30000" dirty="0" smtClean="0"/>
              <a:t>    </a:t>
            </a:r>
            <a:r>
              <a:rPr lang="en-US" sz="4000" dirty="0" smtClean="0"/>
              <a:t>k  = 41 </a:t>
            </a:r>
            <a:endParaRPr lang="en-US" sz="4000" baseline="30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51" y="5160579"/>
            <a:ext cx="525517" cy="65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76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Exact Area Calculation Review</vt:lpstr>
    </vt:vector>
  </TitlesOfParts>
  <Company>Mount Sinai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Exact Area Calculation Review</dc:title>
  <dc:creator>Izzo, Tim</dc:creator>
  <cp:lastModifiedBy>Izzo, Tim</cp:lastModifiedBy>
  <cp:revision>3</cp:revision>
  <dcterms:created xsi:type="dcterms:W3CDTF">2018-02-13T12:42:53Z</dcterms:created>
  <dcterms:modified xsi:type="dcterms:W3CDTF">2018-02-13T12:44:01Z</dcterms:modified>
</cp:coreProperties>
</file>