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B9B7-9130-4273-9398-4CC08F72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178" y="738809"/>
            <a:ext cx="8915399" cy="2262781"/>
          </a:xfrm>
        </p:spPr>
        <p:txBody>
          <a:bodyPr>
            <a:normAutofit/>
          </a:bodyPr>
          <a:lstStyle/>
          <a:p>
            <a:r>
              <a:rPr lang="en-US" sz="6600" dirty="0"/>
              <a:t>Properties of Definite Integrals</a:t>
            </a:r>
          </a:p>
        </p:txBody>
      </p:sp>
    </p:spTree>
    <p:extLst>
      <p:ext uri="{BB962C8B-B14F-4D97-AF65-F5344CB8AC3E}">
        <p14:creationId xmlns:p14="http://schemas.microsoft.com/office/powerpoint/2010/main" val="63005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AD52-4A0B-47A4-838C-E07A9665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8C236-9913-4B34-ADB2-99A4284CB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22" y="1603394"/>
            <a:ext cx="10397917" cy="4630496"/>
          </a:xfrm>
        </p:spPr>
      </p:pic>
    </p:spTree>
    <p:extLst>
      <p:ext uri="{BB962C8B-B14F-4D97-AF65-F5344CB8AC3E}">
        <p14:creationId xmlns:p14="http://schemas.microsoft.com/office/powerpoint/2010/main" val="24092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B5F5-0CFB-4C30-B071-E131B5F5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F65FF-2356-4D36-838B-F02E11708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7" t="2526" r="-652" b="1"/>
          <a:stretch/>
        </p:blipFill>
        <p:spPr>
          <a:xfrm>
            <a:off x="649355" y="2015234"/>
            <a:ext cx="11436627" cy="42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7A2B-0B95-4214-BCA5-D199A8A3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05" y="0"/>
            <a:ext cx="8911687" cy="128089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13D5A-9DD8-47F9-8BBF-CFC470ED8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046" y="603511"/>
            <a:ext cx="5530657" cy="6254489"/>
          </a:xfrm>
        </p:spPr>
      </p:pic>
    </p:spTree>
    <p:extLst>
      <p:ext uri="{BB962C8B-B14F-4D97-AF65-F5344CB8AC3E}">
        <p14:creationId xmlns:p14="http://schemas.microsoft.com/office/powerpoint/2010/main" val="57994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7C0D-9DC3-4CDB-9C16-A9652EA6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11" y="173536"/>
            <a:ext cx="8911687" cy="128089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BF668-7405-4D70-B5E6-75179A82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444" y="970351"/>
            <a:ext cx="5239111" cy="5714113"/>
          </a:xfrm>
        </p:spPr>
      </p:pic>
    </p:spTree>
    <p:extLst>
      <p:ext uri="{BB962C8B-B14F-4D97-AF65-F5344CB8AC3E}">
        <p14:creationId xmlns:p14="http://schemas.microsoft.com/office/powerpoint/2010/main" val="9044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BF4-BF37-4576-B3A1-E15CD1CF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86" y="213293"/>
            <a:ext cx="8911687" cy="1280890"/>
          </a:xfrm>
        </p:spPr>
        <p:txBody>
          <a:bodyPr/>
          <a:lstStyle/>
          <a:p>
            <a:r>
              <a:rPr lang="en-US" dirty="0"/>
              <a:t>Example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68550-E937-4D97-9FD2-6F2E9772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27" y="1136029"/>
            <a:ext cx="10167489" cy="4694928"/>
          </a:xfrm>
        </p:spPr>
      </p:pic>
    </p:spTree>
    <p:extLst>
      <p:ext uri="{BB962C8B-B14F-4D97-AF65-F5344CB8AC3E}">
        <p14:creationId xmlns:p14="http://schemas.microsoft.com/office/powerpoint/2010/main" val="30522199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14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Properties of Definite Integrals</vt:lpstr>
      <vt:lpstr>Example 1</vt:lpstr>
      <vt:lpstr>Example 2</vt:lpstr>
      <vt:lpstr>Example 3</vt:lpstr>
      <vt:lpstr>Example 4</vt:lpstr>
      <vt:lpstr>Example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Definite Integrals</dc:title>
  <dc:creator>Izzo, Tim</dc:creator>
  <cp:lastModifiedBy>Izzo, Tim</cp:lastModifiedBy>
  <cp:revision>2</cp:revision>
  <dcterms:created xsi:type="dcterms:W3CDTF">2023-12-04T12:40:28Z</dcterms:created>
  <dcterms:modified xsi:type="dcterms:W3CDTF">2023-12-04T12:51:22Z</dcterms:modified>
</cp:coreProperties>
</file>