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6F7C-2683-4109-86B7-642C785C7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Derivatives and Integrals of Vectors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44B15-BF3D-4CEC-A528-9F92EF543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Preparing for Parametric Motion</a:t>
            </a:r>
          </a:p>
        </p:txBody>
      </p:sp>
    </p:spTree>
    <p:extLst>
      <p:ext uri="{BB962C8B-B14F-4D97-AF65-F5344CB8AC3E}">
        <p14:creationId xmlns:p14="http://schemas.microsoft.com/office/powerpoint/2010/main" val="247815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BAC1-488A-4912-94F8-596F005F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935160" cy="2924440"/>
          </a:xfrm>
        </p:spPr>
        <p:txBody>
          <a:bodyPr>
            <a:normAutofit/>
          </a:bodyPr>
          <a:lstStyle/>
          <a:p>
            <a:r>
              <a:rPr lang="en-US" sz="6000" dirty="0"/>
              <a:t>Derivatives of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B3710-46D2-42FF-A6ED-0320338B3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Take derivative of each component of vector individually </a:t>
            </a:r>
          </a:p>
          <a:p>
            <a:r>
              <a:rPr lang="en-US" sz="3600" dirty="0"/>
              <a:t>Watch out for Chain Rules </a:t>
            </a:r>
          </a:p>
          <a:p>
            <a:r>
              <a:rPr lang="en-US" sz="3600" dirty="0"/>
              <a:t>If asked for slope, use (</a:t>
            </a:r>
            <a:r>
              <a:rPr lang="en-US" sz="3600" dirty="0" err="1"/>
              <a:t>dy</a:t>
            </a:r>
            <a:r>
              <a:rPr lang="en-US" sz="3600" dirty="0"/>
              <a:t>/dt) </a:t>
            </a:r>
            <a:r>
              <a:rPr lang="en-US" sz="5400" dirty="0"/>
              <a:t>/</a:t>
            </a:r>
            <a:r>
              <a:rPr lang="en-US" sz="3600" dirty="0"/>
              <a:t> (dx/dt)</a:t>
            </a:r>
          </a:p>
        </p:txBody>
      </p:sp>
    </p:spTree>
    <p:extLst>
      <p:ext uri="{BB962C8B-B14F-4D97-AF65-F5344CB8AC3E}">
        <p14:creationId xmlns:p14="http://schemas.microsoft.com/office/powerpoint/2010/main" val="400069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BAC1-488A-4912-94F8-596F005F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935160" cy="2924440"/>
          </a:xfrm>
        </p:spPr>
        <p:txBody>
          <a:bodyPr>
            <a:normAutofit/>
          </a:bodyPr>
          <a:lstStyle/>
          <a:p>
            <a:r>
              <a:rPr lang="en-US" sz="6000" dirty="0"/>
              <a:t>Derivatives of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B3710-46D2-42FF-A6ED-0320338B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243" y="192157"/>
            <a:ext cx="7235687" cy="6665843"/>
          </a:xfrm>
        </p:spPr>
        <p:txBody>
          <a:bodyPr>
            <a:normAutofit/>
          </a:bodyPr>
          <a:lstStyle/>
          <a:p>
            <a:r>
              <a:rPr lang="en-US" sz="3600" dirty="0"/>
              <a:t>Examples: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r(t) = {2t</a:t>
            </a:r>
            <a:r>
              <a:rPr lang="en-US" sz="3600" baseline="30000" dirty="0"/>
              <a:t>2</a:t>
            </a:r>
            <a:r>
              <a:rPr lang="en-US" sz="3600" dirty="0"/>
              <a:t> + 4t +1, 3t</a:t>
            </a:r>
            <a:r>
              <a:rPr lang="en-US" sz="3600" baseline="30000" dirty="0"/>
              <a:t>3</a:t>
            </a:r>
            <a:r>
              <a:rPr lang="en-US" sz="3600" dirty="0"/>
              <a:t> – 4t}. Find r’(t)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r(t) = {t</a:t>
            </a:r>
            <a:r>
              <a:rPr lang="en-US" sz="3600" baseline="30000" dirty="0"/>
              <a:t>3</a:t>
            </a:r>
            <a:r>
              <a:rPr lang="en-US" sz="3600" dirty="0"/>
              <a:t> + 5, 2t}                    Find d/</a:t>
            </a:r>
            <a:r>
              <a:rPr lang="en-US" sz="3600" dirty="0" err="1"/>
              <a:t>dr</a:t>
            </a:r>
            <a:r>
              <a:rPr lang="en-US" sz="3600" dirty="0"/>
              <a:t> r(2t)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path of a particle in the </a:t>
            </a:r>
            <a:r>
              <a:rPr lang="en-US" sz="3600" dirty="0" err="1"/>
              <a:t>xy</a:t>
            </a:r>
            <a:r>
              <a:rPr lang="en-US" sz="3600" dirty="0"/>
              <a:t> plane is given by f(t) = {t</a:t>
            </a:r>
            <a:r>
              <a:rPr lang="en-US" sz="3600" baseline="30000" dirty="0"/>
              <a:t>2</a:t>
            </a:r>
            <a:r>
              <a:rPr lang="en-US" sz="3600" dirty="0"/>
              <a:t>, sin t}. Find the slope of the path of the particle at t = 3</a:t>
            </a:r>
            <a:r>
              <a:rPr lang="el-GR" sz="3600" dirty="0">
                <a:latin typeface="Century Gothic" panose="020B0502020202020204" pitchFamily="34" charset="0"/>
              </a:rPr>
              <a:t>Π</a:t>
            </a:r>
            <a:r>
              <a:rPr lang="en-US" sz="3600" dirty="0">
                <a:latin typeface="Century Gothic" panose="020B0502020202020204" pitchFamily="34" charset="0"/>
              </a:rPr>
              <a:t>/4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143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BAC1-488A-4912-94F8-596F005F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935160" cy="2924440"/>
          </a:xfrm>
        </p:spPr>
        <p:txBody>
          <a:bodyPr>
            <a:normAutofit/>
          </a:bodyPr>
          <a:lstStyle/>
          <a:p>
            <a:r>
              <a:rPr lang="en-US" sz="6000" dirty="0"/>
              <a:t>Integrals of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B3710-46D2-42FF-A6ED-0320338B3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Take integral of each component of vector individually </a:t>
            </a:r>
          </a:p>
          <a:p>
            <a:r>
              <a:rPr lang="en-US" sz="3600" dirty="0"/>
              <a:t>Watch out for U-Sub</a:t>
            </a:r>
          </a:p>
          <a:p>
            <a:r>
              <a:rPr lang="en-US" sz="3600" dirty="0"/>
              <a:t>Use initial condition to solve for “C” </a:t>
            </a:r>
          </a:p>
        </p:txBody>
      </p:sp>
    </p:spTree>
    <p:extLst>
      <p:ext uri="{BB962C8B-B14F-4D97-AF65-F5344CB8AC3E}">
        <p14:creationId xmlns:p14="http://schemas.microsoft.com/office/powerpoint/2010/main" val="214737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BAC1-488A-4912-94F8-596F005F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935160" cy="2924440"/>
          </a:xfrm>
        </p:spPr>
        <p:txBody>
          <a:bodyPr>
            <a:normAutofit/>
          </a:bodyPr>
          <a:lstStyle/>
          <a:p>
            <a:r>
              <a:rPr lang="en-US" sz="6000" dirty="0"/>
              <a:t>Integrals of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B3710-46D2-42FF-A6ED-0320338B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243" y="192157"/>
            <a:ext cx="7235687" cy="6665843"/>
          </a:xfrm>
        </p:spPr>
        <p:txBody>
          <a:bodyPr>
            <a:normAutofit/>
          </a:bodyPr>
          <a:lstStyle/>
          <a:p>
            <a:r>
              <a:rPr lang="en-US" sz="3600" dirty="0"/>
              <a:t>Examples: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Find r(t) if r’(t) =  {4e</a:t>
            </a:r>
            <a:r>
              <a:rPr lang="en-US" sz="3600" baseline="30000" dirty="0"/>
              <a:t>2t</a:t>
            </a:r>
            <a:r>
              <a:rPr lang="en-US" sz="3600" dirty="0"/>
              <a:t> , 2e</a:t>
            </a:r>
            <a:r>
              <a:rPr lang="en-US" sz="3600" baseline="30000" dirty="0"/>
              <a:t>t</a:t>
            </a:r>
            <a:r>
              <a:rPr lang="en-US" sz="3600" dirty="0"/>
              <a:t>} and r(0) = &lt;2,0&gt;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Find r(t) if                               r’(t) =  {sec</a:t>
            </a:r>
            <a:r>
              <a:rPr lang="en-US" sz="3600" baseline="30000" dirty="0"/>
              <a:t>2</a:t>
            </a:r>
            <a:r>
              <a:rPr lang="en-US" sz="3600" dirty="0"/>
              <a:t>t , 1/(1+t</a:t>
            </a:r>
            <a:r>
              <a:rPr lang="en-US" sz="3600" baseline="30000" dirty="0"/>
              <a:t>2</a:t>
            </a:r>
            <a:r>
              <a:rPr lang="en-US" sz="3600" dirty="0"/>
              <a:t>)}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6600" dirty="0"/>
              <a:t>∫</a:t>
            </a:r>
            <a:r>
              <a:rPr lang="en-US" sz="3600" dirty="0"/>
              <a:t> {t</a:t>
            </a:r>
            <a:r>
              <a:rPr lang="en-US" sz="3600" baseline="30000" dirty="0"/>
              <a:t>3</a:t>
            </a:r>
            <a:r>
              <a:rPr lang="en-US" sz="3600" dirty="0"/>
              <a:t>, t</a:t>
            </a:r>
            <a:r>
              <a:rPr lang="en-US" sz="3600" baseline="30000" dirty="0"/>
              <a:t>1/5</a:t>
            </a:r>
            <a:r>
              <a:rPr lang="en-US" sz="3600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8757C-F0EB-448A-A03F-664235F4FFD6}"/>
              </a:ext>
            </a:extLst>
          </p:cNvPr>
          <p:cNvSpPr txBox="1"/>
          <p:nvPr/>
        </p:nvSpPr>
        <p:spPr>
          <a:xfrm>
            <a:off x="5320747" y="4784034"/>
            <a:ext cx="311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7E0E2-DCA1-49C3-B1D6-17C8A9F87A39}"/>
              </a:ext>
            </a:extLst>
          </p:cNvPr>
          <p:cNvSpPr txBox="1"/>
          <p:nvPr/>
        </p:nvSpPr>
        <p:spPr>
          <a:xfrm>
            <a:off x="5165033" y="6022247"/>
            <a:ext cx="66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5659370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</TotalTime>
  <Words>210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Century Gothic</vt:lpstr>
      <vt:lpstr>Rockwell</vt:lpstr>
      <vt:lpstr>Wingdings</vt:lpstr>
      <vt:lpstr>Atlas</vt:lpstr>
      <vt:lpstr>Derivatives and Integrals of Vectors</vt:lpstr>
      <vt:lpstr>Derivatives of Vectors</vt:lpstr>
      <vt:lpstr>Derivatives of Vectors</vt:lpstr>
      <vt:lpstr>Integrals of Vectors</vt:lpstr>
      <vt:lpstr>Integrals of 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 and Integrals of Vectors</dc:title>
  <dc:creator>Izzo, Tim</dc:creator>
  <cp:lastModifiedBy>Izzo, Tim</cp:lastModifiedBy>
  <cp:revision>3</cp:revision>
  <dcterms:created xsi:type="dcterms:W3CDTF">2023-12-11T12:47:17Z</dcterms:created>
  <dcterms:modified xsi:type="dcterms:W3CDTF">2023-12-11T12:59:47Z</dcterms:modified>
</cp:coreProperties>
</file>