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90610-9884-4B92-B96F-832FD8225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Optimization Level 2 Problems</a:t>
            </a:r>
          </a:p>
        </p:txBody>
      </p:sp>
    </p:spTree>
    <p:extLst>
      <p:ext uri="{BB962C8B-B14F-4D97-AF65-F5344CB8AC3E}">
        <p14:creationId xmlns:p14="http://schemas.microsoft.com/office/powerpoint/2010/main" val="168698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3730-58D1-4628-A2D3-4B8EE89F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91083"/>
            <a:ext cx="11029616" cy="1013800"/>
          </a:xfrm>
        </p:spPr>
        <p:txBody>
          <a:bodyPr>
            <a:normAutofit/>
          </a:bodyPr>
          <a:lstStyle/>
          <a:p>
            <a:r>
              <a:rPr lang="en-US" sz="5400" dirty="0"/>
              <a:t>Fencing: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0CFE9-73C0-4322-91AF-06DD2B6E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73426"/>
            <a:ext cx="11887200" cy="5956852"/>
          </a:xfrm>
        </p:spPr>
        <p:txBody>
          <a:bodyPr>
            <a:normAutofit/>
          </a:bodyPr>
          <a:lstStyle/>
          <a:p>
            <a:r>
              <a:rPr lang="en-US" sz="2800" dirty="0"/>
              <a:t>Question 1</a:t>
            </a:r>
          </a:p>
          <a:p>
            <a:pPr lvl="1"/>
            <a:r>
              <a:rPr lang="en-US" sz="2400" dirty="0"/>
              <a:t>A rectangular zoo enclosure is to be built using 300 feet of fencing. One side od the enclosure will be built next to an existing brick wall, so the fence will </a:t>
            </a:r>
            <a:r>
              <a:rPr lang="en-US" sz="2400" dirty="0" err="1"/>
              <a:t>ony</a:t>
            </a:r>
            <a:r>
              <a:rPr lang="en-US" sz="2400" dirty="0"/>
              <a:t> require three sides.  What dimensions should be used to enclose the maximum possible area? </a:t>
            </a:r>
          </a:p>
          <a:p>
            <a:r>
              <a:rPr lang="en-US" sz="2800" dirty="0"/>
              <a:t>Question 2</a:t>
            </a:r>
          </a:p>
          <a:p>
            <a:pPr lvl="1"/>
            <a:r>
              <a:rPr lang="en-US" sz="2400" dirty="0" err="1"/>
              <a:t>Chik</a:t>
            </a:r>
            <a:r>
              <a:rPr lang="en-US" sz="2400" dirty="0"/>
              <a:t> Fil-A wants to build a kids play area where the two sides that face the seating area and the highway are made of glass and the two sides that face the drive-thru and the parking lot are made out of brick. The glass will cost $180 per linear foot, and the brick will cost $120 per linear foot. The play ground needs to have a floor area of 1000 square feet.  Minimize the cost of this </a:t>
            </a:r>
            <a:r>
              <a:rPr lang="en-US" sz="2400" dirty="0" err="1"/>
              <a:t>Chik</a:t>
            </a:r>
            <a:r>
              <a:rPr lang="en-US" sz="2400" dirty="0"/>
              <a:t> Fil-A playground</a:t>
            </a:r>
          </a:p>
        </p:txBody>
      </p:sp>
    </p:spTree>
    <p:extLst>
      <p:ext uri="{BB962C8B-B14F-4D97-AF65-F5344CB8AC3E}">
        <p14:creationId xmlns:p14="http://schemas.microsoft.com/office/powerpoint/2010/main" val="3808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5F1E-B9F7-4DBF-B647-02816A5C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beverages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940CF-F5D2-4977-90BD-279F4D3F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radius would you use to minimize the aluminum used for a Dr. Pepper can that contains 355 ml of soda? </a:t>
            </a:r>
          </a:p>
          <a:p>
            <a:pPr lvl="1"/>
            <a:r>
              <a:rPr lang="en-US" sz="4000" dirty="0"/>
              <a:t>Hint 1 cubic centimeter is the same as 1ml</a:t>
            </a:r>
          </a:p>
        </p:txBody>
      </p:sp>
    </p:spTree>
    <p:extLst>
      <p:ext uri="{BB962C8B-B14F-4D97-AF65-F5344CB8AC3E}">
        <p14:creationId xmlns:p14="http://schemas.microsoft.com/office/powerpoint/2010/main" val="128695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9AE3-7697-434C-8BFF-B109EA4D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Surfaces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5CC75-E616-4FD7-BE32-A4546321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906286" cy="4677504"/>
          </a:xfrm>
        </p:spPr>
        <p:txBody>
          <a:bodyPr>
            <a:normAutofit/>
          </a:bodyPr>
          <a:lstStyle/>
          <a:p>
            <a:r>
              <a:rPr lang="en-US" sz="2400" dirty="0"/>
              <a:t>A power station sits on Roosevelt Island. Roosevelt Island sits in the middle of the East River, ½ mile east of Manhattan. A new skyscraper is being built near Battery Park, the neighborhood on Manhattan's southern tip. Battery Park is approximately 6 miles south of the Power Plant across the river. </a:t>
            </a:r>
          </a:p>
          <a:p>
            <a:r>
              <a:rPr lang="en-US" sz="2400" dirty="0"/>
              <a:t>If it costs $850,000 per mile to run cable underwater, and $600,000 per mile to run cable underground, find the least costly way to send power from the power station to the new skyscraper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8B82C-4307-4E31-B9A5-A3C3BBD2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79" y="54513"/>
            <a:ext cx="4587328" cy="3059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79BD21-1551-463F-A6DB-78FB4D6CB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91" t="21449" r="24466" b="11934"/>
          <a:stretch/>
        </p:blipFill>
        <p:spPr>
          <a:xfrm>
            <a:off x="8187833" y="3222197"/>
            <a:ext cx="2968486" cy="45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1227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21</TotalTime>
  <Words>276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Gill Sans MT</vt:lpstr>
      <vt:lpstr>Wingdings 2</vt:lpstr>
      <vt:lpstr>Dividend</vt:lpstr>
      <vt:lpstr>Optimization Level 2 Problems</vt:lpstr>
      <vt:lpstr>Fencing: </vt:lpstr>
      <vt:lpstr>beverages</vt:lpstr>
      <vt:lpstr>Multiple Surfaces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Level 2 Problems</dc:title>
  <dc:creator>Izzo, Tim</dc:creator>
  <cp:lastModifiedBy>Izzo, Tim</cp:lastModifiedBy>
  <cp:revision>5</cp:revision>
  <dcterms:created xsi:type="dcterms:W3CDTF">2023-11-08T17:23:03Z</dcterms:created>
  <dcterms:modified xsi:type="dcterms:W3CDTF">2023-11-08T17:44:45Z</dcterms:modified>
</cp:coreProperties>
</file>