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218C3-1D58-4060-B789-5B1F6E6B0A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First Derivative to Justify Relative Extrema</a:t>
            </a:r>
          </a:p>
        </p:txBody>
      </p:sp>
    </p:spTree>
    <p:extLst>
      <p:ext uri="{BB962C8B-B14F-4D97-AF65-F5344CB8AC3E}">
        <p14:creationId xmlns:p14="http://schemas.microsoft.com/office/powerpoint/2010/main" val="1025248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194B9-28EC-4F38-BBC2-FE3604D96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Where do extrema occur</a:t>
            </a:r>
            <a:r>
              <a:rPr lang="en-US" dirty="0"/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38BC4-5164-44BF-8417-8EE0FAFB5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Minimum value occurs when f’ goes from negative to positive</a:t>
            </a:r>
          </a:p>
          <a:p>
            <a:r>
              <a:rPr lang="en-US" sz="3200" dirty="0"/>
              <a:t>Maximum value occurs when f’ goes from positive to negative</a:t>
            </a:r>
          </a:p>
          <a:p>
            <a:endParaRPr lang="en-US" sz="3200" dirty="0"/>
          </a:p>
          <a:p>
            <a:r>
              <a:rPr lang="en-US" sz="3200" dirty="0"/>
              <a:t>This can happen at a turning point or P.O.N.D. </a:t>
            </a:r>
          </a:p>
        </p:txBody>
      </p:sp>
    </p:spTree>
    <p:extLst>
      <p:ext uri="{BB962C8B-B14F-4D97-AF65-F5344CB8AC3E}">
        <p14:creationId xmlns:p14="http://schemas.microsoft.com/office/powerpoint/2010/main" val="174564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D80A1-1DD4-483A-8A02-6A1DDEE1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FD134-024A-49BB-96C1-4B743463C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858" y="2638044"/>
            <a:ext cx="10705514" cy="3101983"/>
          </a:xfrm>
        </p:spPr>
        <p:txBody>
          <a:bodyPr>
            <a:normAutofit/>
          </a:bodyPr>
          <a:lstStyle/>
          <a:p>
            <a:r>
              <a:rPr lang="en-US" sz="6600" dirty="0"/>
              <a:t>Find the Relative Extrema for f(x) = (x</a:t>
            </a:r>
            <a:r>
              <a:rPr lang="en-US" sz="6600" baseline="30000" dirty="0"/>
              <a:t>2</a:t>
            </a:r>
            <a:r>
              <a:rPr lang="en-US" sz="6600" dirty="0"/>
              <a:t> – 4)</a:t>
            </a:r>
            <a:r>
              <a:rPr lang="en-US" sz="6600" baseline="30000" dirty="0"/>
              <a:t>2/3</a:t>
            </a:r>
          </a:p>
        </p:txBody>
      </p:sp>
    </p:spTree>
    <p:extLst>
      <p:ext uri="{BB962C8B-B14F-4D97-AF65-F5344CB8AC3E}">
        <p14:creationId xmlns:p14="http://schemas.microsoft.com/office/powerpoint/2010/main" val="2584935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D80A1-1DD4-483A-8A02-6A1DDEE1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FD134-024A-49BB-96C1-4B743463C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858" y="2638044"/>
            <a:ext cx="10705514" cy="3101983"/>
          </a:xfrm>
        </p:spPr>
        <p:txBody>
          <a:bodyPr>
            <a:normAutofit fontScale="77500" lnSpcReduction="20000"/>
          </a:bodyPr>
          <a:lstStyle/>
          <a:p>
            <a:r>
              <a:rPr lang="en-US" sz="6600" dirty="0"/>
              <a:t>Find the Relative min and max of the function</a:t>
            </a:r>
          </a:p>
          <a:p>
            <a:r>
              <a:rPr lang="en-US" sz="6600" dirty="0"/>
              <a:t>g(x) = </a:t>
            </a:r>
            <a:r>
              <a:rPr lang="en-US" sz="8600" u="sng" dirty="0"/>
              <a:t>x</a:t>
            </a:r>
            <a:r>
              <a:rPr lang="en-US" sz="8600" u="sng" baseline="30000" dirty="0"/>
              <a:t>2</a:t>
            </a:r>
          </a:p>
          <a:p>
            <a:pPr lvl="8"/>
            <a:r>
              <a:rPr lang="en-US" sz="8600" baseline="30000" dirty="0"/>
              <a:t>4 - x</a:t>
            </a:r>
          </a:p>
        </p:txBody>
      </p:sp>
    </p:spTree>
    <p:extLst>
      <p:ext uri="{BB962C8B-B14F-4D97-AF65-F5344CB8AC3E}">
        <p14:creationId xmlns:p14="http://schemas.microsoft.com/office/powerpoint/2010/main" val="167838122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6</TotalTime>
  <Words>85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Parcel</vt:lpstr>
      <vt:lpstr>First Derivative to Justify Relative Extrema</vt:lpstr>
      <vt:lpstr>Where do extrema occur? </vt:lpstr>
      <vt:lpstr>Example 1</vt:lpstr>
      <vt:lpstr>Example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Derivative to Justify Relative Extrema</dc:title>
  <dc:creator>Izzo, Tim</dc:creator>
  <cp:lastModifiedBy>Izzo, Tim</cp:lastModifiedBy>
  <cp:revision>2</cp:revision>
  <dcterms:created xsi:type="dcterms:W3CDTF">2023-10-27T16:30:15Z</dcterms:created>
  <dcterms:modified xsi:type="dcterms:W3CDTF">2023-10-27T16:36:26Z</dcterms:modified>
</cp:coreProperties>
</file>