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13DC-DD78-4654-A36F-A95009258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697" y="2213113"/>
            <a:ext cx="9632606" cy="3551581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Comparing a function’s graph to the graph of its derivative</a:t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2213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179A-C1E0-4FD9-B9A3-CDD124CC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82" y="66261"/>
            <a:ext cx="10175944" cy="2213113"/>
          </a:xfrm>
        </p:spPr>
        <p:txBody>
          <a:bodyPr/>
          <a:lstStyle/>
          <a:p>
            <a:r>
              <a:rPr lang="en-US" dirty="0"/>
              <a:t>Two graphs that look exactly the same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C8A00-95A4-4C0C-9045-9C0A361EB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5" t="42512" r="29703" b="25217"/>
          <a:stretch/>
        </p:blipFill>
        <p:spPr>
          <a:xfrm>
            <a:off x="1008028" y="2222040"/>
            <a:ext cx="10175944" cy="4413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1FD2A1-208D-4E01-8C44-41DBE78A9735}"/>
              </a:ext>
            </a:extLst>
          </p:cNvPr>
          <p:cNvSpPr txBox="1"/>
          <p:nvPr/>
        </p:nvSpPr>
        <p:spPr>
          <a:xfrm>
            <a:off x="1828799" y="1345094"/>
            <a:ext cx="828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But Are Not Even Close!!</a:t>
            </a:r>
          </a:p>
        </p:txBody>
      </p:sp>
    </p:spTree>
    <p:extLst>
      <p:ext uri="{BB962C8B-B14F-4D97-AF65-F5344CB8AC3E}">
        <p14:creationId xmlns:p14="http://schemas.microsoft.com/office/powerpoint/2010/main" val="4761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C95B-4026-4F43-9641-5D56980E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52" y="114300"/>
            <a:ext cx="11275874" cy="1905000"/>
          </a:xfrm>
        </p:spPr>
        <p:txBody>
          <a:bodyPr>
            <a:normAutofit/>
          </a:bodyPr>
          <a:lstStyle/>
          <a:p>
            <a:r>
              <a:rPr lang="en-US" sz="4800" dirty="0"/>
              <a:t>Hints to make this process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5E460-2922-41D5-AE9B-6BBFC9E0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52" y="1500808"/>
            <a:ext cx="11870496" cy="5072270"/>
          </a:xfrm>
        </p:spPr>
        <p:txBody>
          <a:bodyPr>
            <a:normAutofit/>
          </a:bodyPr>
          <a:lstStyle/>
          <a:p>
            <a:r>
              <a:rPr lang="en-US" sz="3600" dirty="0"/>
              <a:t>Mark-Up graph immediately into zones</a:t>
            </a:r>
          </a:p>
          <a:p>
            <a:pPr lvl="1"/>
            <a:r>
              <a:rPr lang="en-US" sz="3200" dirty="0"/>
              <a:t>A new zone is create every time graph’s behavior changes</a:t>
            </a:r>
          </a:p>
          <a:p>
            <a:r>
              <a:rPr lang="en-US" sz="3600" dirty="0"/>
              <a:t>For each zone determine the sign of both f’ and f’’ </a:t>
            </a:r>
          </a:p>
          <a:p>
            <a:pPr lvl="1"/>
            <a:r>
              <a:rPr lang="en-US" sz="3200" dirty="0"/>
              <a:t>Keep in mind how this affects the original function’s graph (</a:t>
            </a:r>
            <a:r>
              <a:rPr lang="en-US" sz="3200" dirty="0" err="1"/>
              <a:t>inc</a:t>
            </a:r>
            <a:r>
              <a:rPr lang="en-US" sz="3200" dirty="0"/>
              <a:t>/</a:t>
            </a:r>
            <a:r>
              <a:rPr lang="en-US" sz="3200" dirty="0" err="1"/>
              <a:t>dec</a:t>
            </a:r>
            <a:r>
              <a:rPr lang="en-US" sz="3200" dirty="0"/>
              <a:t>, concavity)</a:t>
            </a:r>
          </a:p>
          <a:p>
            <a:r>
              <a:rPr lang="en-US" sz="3600" dirty="0"/>
              <a:t>Use your zone notes to answer questions or sketch a new graph</a:t>
            </a:r>
          </a:p>
        </p:txBody>
      </p:sp>
    </p:spTree>
    <p:extLst>
      <p:ext uri="{BB962C8B-B14F-4D97-AF65-F5344CB8AC3E}">
        <p14:creationId xmlns:p14="http://schemas.microsoft.com/office/powerpoint/2010/main" val="57958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E9CA80-5E9E-45DC-A52E-0E0061BDE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67"/>
          <a:stretch/>
        </p:blipFill>
        <p:spPr>
          <a:xfrm>
            <a:off x="1843333" y="81988"/>
            <a:ext cx="7936771" cy="66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3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87BFFA-0A70-4B98-BB86-7AE233678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88"/>
          <a:stretch/>
        </p:blipFill>
        <p:spPr>
          <a:xfrm>
            <a:off x="2398644" y="165754"/>
            <a:ext cx="7659756" cy="65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1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336BF9-4462-4D5F-B0CE-C1E8C19FC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21" t="42898" r="30795" b="39566"/>
          <a:stretch/>
        </p:blipFill>
        <p:spPr>
          <a:xfrm>
            <a:off x="291548" y="1597715"/>
            <a:ext cx="11540213" cy="30007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57110A-9598-44B1-866D-C12F7AE8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7" y="0"/>
            <a:ext cx="11781182" cy="1905000"/>
          </a:xfrm>
        </p:spPr>
        <p:txBody>
          <a:bodyPr>
            <a:normAutofit/>
          </a:bodyPr>
          <a:lstStyle/>
          <a:p>
            <a:r>
              <a:rPr lang="en-US" sz="3600" dirty="0"/>
              <a:t>Extrapolating f’ and f’’ from a chart of f(x)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5351D-F4BD-4A6F-B3FC-F3052BB2A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3535018"/>
            <a:ext cx="11781182" cy="31242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4800" dirty="0"/>
              <a:t>Is f(x) concave up or concave down? </a:t>
            </a:r>
          </a:p>
        </p:txBody>
      </p:sp>
    </p:spTree>
    <p:extLst>
      <p:ext uri="{BB962C8B-B14F-4D97-AF65-F5344CB8AC3E}">
        <p14:creationId xmlns:p14="http://schemas.microsoft.com/office/powerpoint/2010/main" val="101455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C304-7C28-4304-B759-E710A396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Quick Re-visit of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D5B01-E397-4908-ACF2-EEB713C9C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98" y="2401955"/>
            <a:ext cx="11131827" cy="3124201"/>
          </a:xfrm>
        </p:spPr>
        <p:txBody>
          <a:bodyPr>
            <a:normAutofit/>
          </a:bodyPr>
          <a:lstStyle/>
          <a:p>
            <a:r>
              <a:rPr lang="en-US" sz="4400" dirty="0"/>
              <a:t>A particle is moving one-dimensionally on the x-axis. Its position is given by </a:t>
            </a:r>
            <a:r>
              <a:rPr lang="en-US" sz="4400"/>
              <a:t>the function: </a:t>
            </a:r>
            <a:r>
              <a:rPr lang="en-US" sz="4400" dirty="0"/>
              <a:t>x(t) = 1/3t</a:t>
            </a:r>
            <a:r>
              <a:rPr lang="en-US" sz="4400" baseline="30000" dirty="0"/>
              <a:t>3</a:t>
            </a:r>
            <a:r>
              <a:rPr lang="en-US" sz="4400" dirty="0"/>
              <a:t> – 4t</a:t>
            </a:r>
            <a:r>
              <a:rPr lang="en-US" sz="4400" baseline="30000" dirty="0"/>
              <a:t>2</a:t>
            </a:r>
            <a:r>
              <a:rPr lang="en-US" sz="4400" dirty="0"/>
              <a:t> + 12t</a:t>
            </a:r>
          </a:p>
        </p:txBody>
      </p:sp>
    </p:spTree>
    <p:extLst>
      <p:ext uri="{BB962C8B-B14F-4D97-AF65-F5344CB8AC3E}">
        <p14:creationId xmlns:p14="http://schemas.microsoft.com/office/powerpoint/2010/main" val="1115697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21</TotalTime>
  <Words>144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Comparing a function’s graph to the graph of its derivative </vt:lpstr>
      <vt:lpstr>Two graphs that look exactly the same  </vt:lpstr>
      <vt:lpstr>Hints to make this process easier</vt:lpstr>
      <vt:lpstr>PowerPoint Presentation</vt:lpstr>
      <vt:lpstr>PowerPoint Presentation</vt:lpstr>
      <vt:lpstr>Extrapolating f’ and f’’ from a chart of f(x)</vt:lpstr>
      <vt:lpstr>Quick Re-visit of motion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a function’s graph to the graph of its derivative </dc:title>
  <dc:creator>Izzo, Tim</dc:creator>
  <cp:lastModifiedBy>Izzo, Tim</cp:lastModifiedBy>
  <cp:revision>5</cp:revision>
  <dcterms:created xsi:type="dcterms:W3CDTF">2023-10-31T16:47:26Z</dcterms:created>
  <dcterms:modified xsi:type="dcterms:W3CDTF">2023-11-01T17:07:38Z</dcterms:modified>
</cp:coreProperties>
</file>