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9C04E-B512-47BC-8239-60AAA2E41B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Area between two curves</a:t>
            </a:r>
          </a:p>
        </p:txBody>
      </p:sp>
    </p:spTree>
    <p:extLst>
      <p:ext uri="{BB962C8B-B14F-4D97-AF65-F5344CB8AC3E}">
        <p14:creationId xmlns:p14="http://schemas.microsoft.com/office/powerpoint/2010/main" val="2378057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1DA72-7EEF-4EA0-BEB2-DCE9CE16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0070" y="-7199"/>
            <a:ext cx="8610600" cy="1293028"/>
          </a:xfrm>
        </p:spPr>
        <p:txBody>
          <a:bodyPr/>
          <a:lstStyle/>
          <a:p>
            <a:r>
              <a:rPr lang="en-US" dirty="0"/>
              <a:t>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781E2-1489-4F68-B93D-2B744934A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6937"/>
            <a:ext cx="11307417" cy="4024125"/>
          </a:xfrm>
        </p:spPr>
        <p:txBody>
          <a:bodyPr>
            <a:normAutofit/>
          </a:bodyPr>
          <a:lstStyle/>
          <a:p>
            <a:r>
              <a:rPr lang="en-US" sz="16600" dirty="0"/>
              <a:t>∫</a:t>
            </a:r>
            <a:r>
              <a:rPr lang="en-US" sz="6000" dirty="0"/>
              <a:t>Top Curve – Bottom curve</a:t>
            </a:r>
          </a:p>
          <a:p>
            <a:r>
              <a:rPr lang="en-US" sz="3200" dirty="0"/>
              <a:t>Be careful of curves that “switch” within interval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B94C96-66CD-4BE0-B840-7F537AF1228E}"/>
              </a:ext>
            </a:extLst>
          </p:cNvPr>
          <p:cNvSpPr txBox="1"/>
          <p:nvPr/>
        </p:nvSpPr>
        <p:spPr>
          <a:xfrm>
            <a:off x="980661" y="3230216"/>
            <a:ext cx="596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B03C80-8AA8-44DF-AAB7-40C1E47D5297}"/>
              </a:ext>
            </a:extLst>
          </p:cNvPr>
          <p:cNvSpPr txBox="1"/>
          <p:nvPr/>
        </p:nvSpPr>
        <p:spPr>
          <a:xfrm>
            <a:off x="586409" y="1337792"/>
            <a:ext cx="596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20497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39" y="764373"/>
            <a:ext cx="10535478" cy="1293028"/>
          </a:xfrm>
        </p:spPr>
        <p:txBody>
          <a:bodyPr/>
          <a:lstStyle/>
          <a:p>
            <a:r>
              <a:rPr lang="en-US" dirty="0"/>
              <a:t>Example 1: You are given the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Find the area bounded by the curves y = x</a:t>
            </a:r>
            <a:r>
              <a:rPr lang="en-US" sz="4400" baseline="30000" dirty="0"/>
              <a:t>2</a:t>
            </a:r>
            <a:r>
              <a:rPr lang="en-US" sz="4400" dirty="0"/>
              <a:t> + 2,  y = -x, x = 0, x = 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22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Example 2: You need to find the interval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Find the area bounded by the curves y = 2 - x</a:t>
            </a:r>
            <a:r>
              <a:rPr lang="en-US" sz="4400" baseline="30000" dirty="0"/>
              <a:t>2</a:t>
            </a:r>
            <a:r>
              <a:rPr lang="en-US" sz="4400" dirty="0"/>
              <a:t>,  and y =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274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Example 3: Tricky Wording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Set up an integral that allows to find the area in the first quadrant that is bounded by the curves:</a:t>
            </a:r>
          </a:p>
          <a:p>
            <a:pPr marL="457200" lvl="1" indent="0">
              <a:buNone/>
            </a:pPr>
            <a:r>
              <a:rPr lang="en-US" sz="4200" dirty="0"/>
              <a:t>y = √x and y = x - 6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25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Example 4: Using the Calculator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Find the area bounded between the curves y = ln x and y = ½ x - 2</a:t>
            </a:r>
          </a:p>
        </p:txBody>
      </p:sp>
    </p:spTree>
    <p:extLst>
      <p:ext uri="{BB962C8B-B14F-4D97-AF65-F5344CB8AC3E}">
        <p14:creationId xmlns:p14="http://schemas.microsoft.com/office/powerpoint/2010/main" val="219217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Example 5: The Dreaded line x = k </a:t>
            </a:r>
            <a:br>
              <a:rPr lang="en-US" dirty="0"/>
            </a:br>
            <a:r>
              <a:rPr lang="en-US" dirty="0"/>
              <a:t>(Also a Calculator question)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Let R be the region bounded by the graphs y = 2√x and y = x</a:t>
            </a:r>
            <a:r>
              <a:rPr lang="en-US" sz="4400" baseline="30000" dirty="0"/>
              <a:t>2</a:t>
            </a:r>
            <a:r>
              <a:rPr lang="en-US" sz="4400" dirty="0"/>
              <a:t>/4</a:t>
            </a:r>
          </a:p>
          <a:p>
            <a:r>
              <a:rPr lang="en-US" sz="4400" dirty="0"/>
              <a:t>If the line x = k divides R into two regions of equal area, what is the value of k? </a:t>
            </a:r>
          </a:p>
        </p:txBody>
      </p:sp>
    </p:spTree>
    <p:extLst>
      <p:ext uri="{BB962C8B-B14F-4D97-AF65-F5344CB8AC3E}">
        <p14:creationId xmlns:p14="http://schemas.microsoft.com/office/powerpoint/2010/main" val="2880647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Example 6: Top Curve Switches </a:t>
            </a:r>
            <a:br>
              <a:rPr lang="en-US" dirty="0"/>
            </a:br>
            <a:r>
              <a:rPr lang="en-US" dirty="0"/>
              <a:t>Creating Multiple Regions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Find the area bounded between the two functions:</a:t>
            </a:r>
          </a:p>
          <a:p>
            <a:r>
              <a:rPr lang="en-US" sz="4400" dirty="0"/>
              <a:t>f(x) = 3x</a:t>
            </a:r>
            <a:r>
              <a:rPr lang="en-US" sz="4400" baseline="30000" dirty="0"/>
              <a:t>3</a:t>
            </a:r>
            <a:r>
              <a:rPr lang="en-US" sz="4400" dirty="0"/>
              <a:t> – x</a:t>
            </a:r>
            <a:r>
              <a:rPr lang="en-US" sz="4400" baseline="30000" dirty="0"/>
              <a:t>2</a:t>
            </a:r>
            <a:r>
              <a:rPr lang="en-US" sz="4400" dirty="0"/>
              <a:t> – 10x</a:t>
            </a:r>
          </a:p>
          <a:p>
            <a:r>
              <a:rPr lang="en-US" sz="4400" dirty="0"/>
              <a:t>g(x) = -x</a:t>
            </a:r>
            <a:r>
              <a:rPr lang="en-US" sz="4400" baseline="30000" dirty="0"/>
              <a:t>2</a:t>
            </a:r>
            <a:r>
              <a:rPr lang="en-US" sz="4400" dirty="0"/>
              <a:t> + 2x</a:t>
            </a:r>
          </a:p>
        </p:txBody>
      </p:sp>
    </p:spTree>
    <p:extLst>
      <p:ext uri="{BB962C8B-B14F-4D97-AF65-F5344CB8AC3E}">
        <p14:creationId xmlns:p14="http://schemas.microsoft.com/office/powerpoint/2010/main" val="2510429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39B52-13CB-4E1C-BB75-A7977ABF5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64373"/>
            <a:ext cx="11463130" cy="1293028"/>
          </a:xfrm>
        </p:spPr>
        <p:txBody>
          <a:bodyPr/>
          <a:lstStyle/>
          <a:p>
            <a:r>
              <a:rPr lang="en-US" dirty="0"/>
              <a:t>Another Example 6: Top Curve Switches </a:t>
            </a:r>
            <a:br>
              <a:rPr lang="en-US" dirty="0"/>
            </a:br>
            <a:r>
              <a:rPr lang="en-US" dirty="0"/>
              <a:t>Creating Multiple Regions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C2C93-26C9-435C-89B7-1A1C22486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2194560"/>
            <a:ext cx="11307417" cy="4024125"/>
          </a:xfrm>
        </p:spPr>
        <p:txBody>
          <a:bodyPr/>
          <a:lstStyle/>
          <a:p>
            <a:r>
              <a:rPr lang="en-US" sz="4400" dirty="0"/>
              <a:t>Find the area bounded between the two functions over the interval -2 ≤ x ≤ 2:</a:t>
            </a:r>
          </a:p>
          <a:p>
            <a:r>
              <a:rPr lang="en-US" sz="4400" dirty="0"/>
              <a:t>y = 2 – 1/2x</a:t>
            </a:r>
            <a:r>
              <a:rPr lang="en-US" sz="4400" baseline="30000" dirty="0"/>
              <a:t>2</a:t>
            </a:r>
            <a:endParaRPr lang="en-US" sz="4400" dirty="0"/>
          </a:p>
          <a:p>
            <a:r>
              <a:rPr lang="en-US" sz="4400" dirty="0"/>
              <a:t>y = 1</a:t>
            </a:r>
          </a:p>
        </p:txBody>
      </p:sp>
    </p:spTree>
    <p:extLst>
      <p:ext uri="{BB962C8B-B14F-4D97-AF65-F5344CB8AC3E}">
        <p14:creationId xmlns:p14="http://schemas.microsoft.com/office/powerpoint/2010/main" val="208683514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20</TotalTime>
  <Words>273</Words>
  <Application>Microsoft Office PowerPoint</Application>
  <PresentationFormat>Widescreen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Vapor Trail</vt:lpstr>
      <vt:lpstr>Area between two curves</vt:lpstr>
      <vt:lpstr>Formula</vt:lpstr>
      <vt:lpstr>Example 1: You are given the interval</vt:lpstr>
      <vt:lpstr>Example 2: You need to find the interval</vt:lpstr>
      <vt:lpstr>Example 3: Tricky Wording</vt:lpstr>
      <vt:lpstr>Example 4: Using the Calculator</vt:lpstr>
      <vt:lpstr>Example 5: The Dreaded line x = k  (Also a Calculator question) </vt:lpstr>
      <vt:lpstr>Example 6: Top Curve Switches  Creating Multiple Regions</vt:lpstr>
      <vt:lpstr>Another Example 6: Top Curve Switches  Creating Multiple Regions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between two curves</dc:title>
  <dc:creator>Izzo, Tim</dc:creator>
  <cp:lastModifiedBy>Izzo, Tim</cp:lastModifiedBy>
  <cp:revision>5</cp:revision>
  <dcterms:created xsi:type="dcterms:W3CDTF">2024-01-02T12:38:30Z</dcterms:created>
  <dcterms:modified xsi:type="dcterms:W3CDTF">2024-01-03T12:49:29Z</dcterms:modified>
</cp:coreProperties>
</file>